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5" r:id="rId6"/>
    <p:sldId id="263" r:id="rId7"/>
    <p:sldId id="266" r:id="rId8"/>
    <p:sldId id="262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36F"/>
    <a:srgbClr val="93D1FF"/>
    <a:srgbClr val="F2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770CB-7A0C-4A73-AEDD-6B3FA7DFDDA0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8AB65-8034-4406-94B0-73E3EA8D25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48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71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793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71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55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045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90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62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191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89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4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7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7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62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2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7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2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1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1" r:id="rId6"/>
    <p:sldLayoutId id="2147483827" r:id="rId7"/>
    <p:sldLayoutId id="2147483828" r:id="rId8"/>
    <p:sldLayoutId id="2147483829" r:id="rId9"/>
    <p:sldLayoutId id="2147483830" r:id="rId10"/>
    <p:sldLayoutId id="21474838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D42DD20-4D8A-04BC-66AC-CF21F6293453}"/>
              </a:ext>
            </a:extLst>
          </p:cNvPr>
          <p:cNvSpPr txBox="1"/>
          <p:nvPr/>
        </p:nvSpPr>
        <p:spPr>
          <a:xfrm>
            <a:off x="4102648" y="57005"/>
            <a:ext cx="8641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Solartracker</a:t>
            </a:r>
            <a:endParaRPr lang="en-GB" sz="88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67AF4C-8E77-43CD-6745-83B4D7AF14A6}"/>
              </a:ext>
            </a:extLst>
          </p:cNvPr>
          <p:cNvSpPr txBox="1"/>
          <p:nvPr/>
        </p:nvSpPr>
        <p:spPr>
          <a:xfrm>
            <a:off x="5104185" y="5695399"/>
            <a:ext cx="6637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Von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Patzelt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Köglberger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58384" y="3965321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16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5519442" y="330740"/>
            <a:ext cx="541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E173-97AB-B87A-8CED-8B276FADA123}"/>
              </a:ext>
            </a:extLst>
          </p:cNvPr>
          <p:cNvSpPr txBox="1"/>
          <p:nvPr/>
        </p:nvSpPr>
        <p:spPr>
          <a:xfrm>
            <a:off x="5358936" y="1803762"/>
            <a:ext cx="61284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-Power supply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-LCD-Case mounting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-Construction of the Gears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-Servo Movement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-Assembly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-Wiring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-AD-Converter</a:t>
            </a:r>
          </a:p>
        </p:txBody>
      </p:sp>
    </p:spTree>
    <p:extLst>
      <p:ext uri="{BB962C8B-B14F-4D97-AF65-F5344CB8AC3E}">
        <p14:creationId xmlns:p14="http://schemas.microsoft.com/office/powerpoint/2010/main" val="186381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BEB3F-E08F-F96E-2CA7-D2D5BFC9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14" y="2466800"/>
            <a:ext cx="6342985" cy="4391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546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83BDC-792B-C7D7-B4DE-1FF28E7038C0}"/>
              </a:ext>
            </a:extLst>
          </p:cNvPr>
          <p:cNvSpPr txBox="1"/>
          <p:nvPr/>
        </p:nvSpPr>
        <p:spPr>
          <a:xfrm>
            <a:off x="6209468" y="1047281"/>
            <a:ext cx="6192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servos need to much current, so the voltage would drop to a level where the Arduino would reset itself.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20984" y="2122335"/>
            <a:ext cx="538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voltage drops too much to use only one power supply </a:t>
            </a:r>
          </a:p>
        </p:txBody>
      </p:sp>
    </p:spTree>
    <p:extLst>
      <p:ext uri="{BB962C8B-B14F-4D97-AF65-F5344CB8AC3E}">
        <p14:creationId xmlns:p14="http://schemas.microsoft.com/office/powerpoint/2010/main" val="201660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73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LCD-Case mounting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20984" y="2122335"/>
            <a:ext cx="538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59575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5519442" y="330740"/>
            <a:ext cx="648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the Gears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E173-97AB-B87A-8CED-8B276FADA123}"/>
              </a:ext>
            </a:extLst>
          </p:cNvPr>
          <p:cNvSpPr txBox="1"/>
          <p:nvPr/>
        </p:nvSpPr>
        <p:spPr>
          <a:xfrm>
            <a:off x="5358936" y="1803762"/>
            <a:ext cx="612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722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73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59894" y="2101810"/>
            <a:ext cx="5388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servos were said to move from 0-180°, but they do not fully reach these promises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04551-D18E-7D65-5BD5-81C8B42A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747" y="2686585"/>
            <a:ext cx="3219450" cy="4086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721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5519442" y="330740"/>
            <a:ext cx="541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E173-97AB-B87A-8CED-8B276FADA123}"/>
              </a:ext>
            </a:extLst>
          </p:cNvPr>
          <p:cNvSpPr txBox="1"/>
          <p:nvPr/>
        </p:nvSpPr>
        <p:spPr>
          <a:xfrm>
            <a:off x="5358936" y="1803762"/>
            <a:ext cx="612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21371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546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40440" y="2101810"/>
            <a:ext cx="538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-It was laborious to wire the LDR cables through the shaft</a:t>
            </a:r>
          </a:p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-Splitting the measuring wires from the servo wires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E9B8B-84AD-CF48-533F-A7A80F06D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1" t="13405" r="11307" b="11590"/>
          <a:stretch/>
        </p:blipFill>
        <p:spPr>
          <a:xfrm>
            <a:off x="7714035" y="3075049"/>
            <a:ext cx="3482502" cy="3344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06DDD3-524D-8D11-7388-753C7EC7DD7C}"/>
              </a:ext>
            </a:extLst>
          </p:cNvPr>
          <p:cNvCxnSpPr>
            <a:cxnSpLocks/>
          </p:cNvCxnSpPr>
          <p:nvPr/>
        </p:nvCxnSpPr>
        <p:spPr>
          <a:xfrm>
            <a:off x="5486400" y="3179028"/>
            <a:ext cx="3287997" cy="105452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02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5519442" y="330740"/>
            <a:ext cx="541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AD-Converter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E173-97AB-B87A-8CED-8B276FADA123}"/>
              </a:ext>
            </a:extLst>
          </p:cNvPr>
          <p:cNvSpPr txBox="1"/>
          <p:nvPr/>
        </p:nvSpPr>
        <p:spPr>
          <a:xfrm>
            <a:off x="5358936" y="1803762"/>
            <a:ext cx="612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08404457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128</Words>
  <Application>Microsoft Office PowerPoint</Application>
  <PresentationFormat>Widescreen</PresentationFormat>
  <Paragraphs>36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Modern Love</vt:lpstr>
      <vt:lpstr>The Hand</vt:lpstr>
      <vt:lpstr>Times New Roman</vt:lpstr>
      <vt:lpstr>SketchyVTI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Koeglberger Paul (s4ahme)</dc:creator>
  <cp:lastModifiedBy>Patzelt Raphael (s4ahme)</cp:lastModifiedBy>
  <cp:revision>18</cp:revision>
  <dcterms:created xsi:type="dcterms:W3CDTF">2023-06-15T11:58:45Z</dcterms:created>
  <dcterms:modified xsi:type="dcterms:W3CDTF">2023-06-20T08:45:14Z</dcterms:modified>
</cp:coreProperties>
</file>